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71E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15" autoAdjust="0"/>
  </p:normalViewPr>
  <p:slideViewPr>
    <p:cSldViewPr>
      <p:cViewPr>
        <p:scale>
          <a:sx n="66" d="100"/>
          <a:sy n="66" d="100"/>
        </p:scale>
        <p:origin x="-149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948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7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8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3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10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5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8504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6092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9182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252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436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066C2-4F2E-4629-910D-2769CB27EBD8}" type="datetimeFigureOut">
              <a:rPr lang="ru-RU" smtClean="0"/>
              <a:t>15.06.2017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A70C7-4210-41C2-98CC-F46F046BA6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87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 rot="288794">
            <a:off x="98168" y="2510191"/>
            <a:ext cx="8864191" cy="1425509"/>
          </a:xfrm>
        </p:spPr>
        <p:txBody>
          <a:bodyPr>
            <a:normAutofit fontScale="90000"/>
          </a:bodyPr>
          <a:lstStyle/>
          <a:p>
            <a:r>
              <a:rPr lang="uk-UA" dirty="0" smtClean="0">
                <a:solidFill>
                  <a:schemeClr val="bg1"/>
                </a:solidFill>
              </a:rPr>
              <a:t>Розробка АІС по обслуговуванню клієнтів підприємством, що надає послуги по ремонту мобільних пристроїв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" y="4648200"/>
            <a:ext cx="4038600" cy="1752600"/>
          </a:xfrm>
        </p:spPr>
        <p:txBody>
          <a:bodyPr/>
          <a:lstStyle/>
          <a:p>
            <a:pPr algn="l"/>
            <a:r>
              <a:rPr lang="uk-UA" dirty="0" smtClean="0">
                <a:solidFill>
                  <a:schemeClr val="bg1"/>
                </a:solidFill>
              </a:rPr>
              <a:t>Підготував</a:t>
            </a:r>
          </a:p>
          <a:p>
            <a:pPr algn="l"/>
            <a:r>
              <a:rPr lang="uk-UA" dirty="0" smtClean="0">
                <a:solidFill>
                  <a:schemeClr val="bg1"/>
                </a:solidFill>
              </a:rPr>
              <a:t>Студент групи 43-ПЗ</a:t>
            </a:r>
          </a:p>
          <a:p>
            <a:pPr algn="l"/>
            <a:r>
              <a:rPr lang="uk-UA" dirty="0" smtClean="0">
                <a:solidFill>
                  <a:schemeClr val="bg1"/>
                </a:solidFill>
              </a:rPr>
              <a:t>Кравчук Назар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10"/>
          <p:cNvSpPr>
            <a:spLocks noChangeArrowheads="1"/>
          </p:cNvSpPr>
          <p:nvPr/>
        </p:nvSpPr>
        <p:spPr bwMode="auto">
          <a:xfrm>
            <a:off x="3782831" y="6305490"/>
            <a:ext cx="16273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uk-UA" sz="2000" b="1" dirty="0" smtClean="0">
                <a:solidFill>
                  <a:srgbClr val="EAEAEA"/>
                </a:solidFill>
                <a:latin typeface="Times New Roman" pitchFamily="18" charset="0"/>
              </a:rPr>
              <a:t>Львів </a:t>
            </a:r>
            <a:r>
              <a:rPr lang="uk-UA" sz="2000" b="1" dirty="0">
                <a:solidFill>
                  <a:srgbClr val="EAEAEA"/>
                </a:solidFill>
                <a:latin typeface="Times New Roman" pitchFamily="18" charset="0"/>
              </a:rPr>
              <a:t>– </a:t>
            </a:r>
            <a:r>
              <a:rPr lang="uk-UA" sz="2000" b="1" dirty="0" smtClean="0">
                <a:solidFill>
                  <a:srgbClr val="EAEAEA"/>
                </a:solidFill>
                <a:latin typeface="Times New Roman" pitchFamily="18" charset="0"/>
              </a:rPr>
              <a:t>2017</a:t>
            </a:r>
            <a:endParaRPr lang="uk-UA" b="1" dirty="0">
              <a:latin typeface="Constantia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924660" y="140242"/>
            <a:ext cx="56046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Дипломна</a:t>
            </a:r>
            <a:r>
              <a:rPr lang="ru-RU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робота</a:t>
            </a:r>
            <a:endParaRPr lang="ru-RU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 rot="172831">
            <a:off x="3606227" y="751643"/>
            <a:ext cx="295307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на тему:</a:t>
            </a:r>
            <a:endParaRPr lang="ru-RU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576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Додавання нового клієнта та пристрою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15795"/>
            <a:ext cx="2982694" cy="3810000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5562600" y="1915795"/>
            <a:ext cx="2857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Списки клієнтів та пристроїв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47800" y="1201057"/>
            <a:ext cx="6495733" cy="1894437"/>
          </a:xfrm>
          <a:prstGeom prst="rect">
            <a:avLst/>
          </a:prstGeom>
        </p:spPr>
      </p:pic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447800" y="3200400"/>
            <a:ext cx="649573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Оформлення нової покупки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130979"/>
            <a:ext cx="3276600" cy="3402623"/>
          </a:xfrm>
          <a:prstGeom prst="rect">
            <a:avLst/>
          </a:prstGeom>
        </p:spPr>
      </p:pic>
      <p:pic>
        <p:nvPicPr>
          <p:cNvPr id="6" name="Рисунок 5"/>
          <p:cNvPicPr/>
          <p:nvPr/>
        </p:nvPicPr>
        <p:blipFill>
          <a:blip r:embed="rId3"/>
          <a:stretch>
            <a:fillRect/>
          </a:stretch>
        </p:blipFill>
        <p:spPr>
          <a:xfrm>
            <a:off x="732971" y="4572000"/>
            <a:ext cx="3229429" cy="188266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0980"/>
            <a:ext cx="3995057" cy="53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Оформлення обстеження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885371" y="1905000"/>
            <a:ext cx="3229429" cy="322942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990600"/>
            <a:ext cx="3718617" cy="52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Список обстежень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1257300"/>
            <a:ext cx="47148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7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Актуальність теми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1026" name="Picture 2" descr="C:\Users\naziway\Source\Repos\GraduateWork\prezentation\телефонний ря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3524250"/>
            <a:ext cx="8572501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aziway\Source\Repos\GraduateWork\prezentation\весела чувіха що говорить по телефону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8" r="9383"/>
          <a:stretch/>
        </p:blipFill>
        <p:spPr bwMode="auto">
          <a:xfrm>
            <a:off x="6477000" y="1066800"/>
            <a:ext cx="25908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aziway\Source\Repos\GraduateWork\prezentation\веселий чувак що говорить по телефону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22"/>
          <a:stretch/>
        </p:blipFill>
        <p:spPr bwMode="auto">
          <a:xfrm>
            <a:off x="62065" y="1066800"/>
            <a:ext cx="275733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47219" y="1214497"/>
            <a:ext cx="34535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Ремонт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телефонів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займає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лідируючі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позиції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серед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усіх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сервісних</a:t>
            </a:r>
            <a:r>
              <a:rPr lang="ru-RU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послуг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5400" dirty="0" smtClean="0">
                <a:solidFill>
                  <a:schemeClr val="bg1"/>
                </a:solidFill>
                <a:latin typeface="Times New Roman" pitchFamily="18" charset="0"/>
              </a:rPr>
              <a:t>Об</a:t>
            </a:r>
            <a:r>
              <a:rPr lang="en-US" sz="5400" dirty="0" smtClean="0">
                <a:solidFill>
                  <a:schemeClr val="bg1"/>
                </a:solidFill>
                <a:latin typeface="Times New Roman" pitchFamily="18" charset="0"/>
              </a:rPr>
              <a:t>`</a:t>
            </a:r>
            <a:r>
              <a:rPr lang="uk-UA" sz="5400" dirty="0" err="1" smtClean="0">
                <a:solidFill>
                  <a:schemeClr val="bg1"/>
                </a:solidFill>
                <a:latin typeface="Times New Roman" pitchFamily="18" charset="0"/>
              </a:rPr>
              <a:t>єкт</a:t>
            </a: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2054" name="Picture 6" descr="C:\Users\naziway\Source\Repos\GraduateWork\prezentation\підприємство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000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09600" y="7620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-495300" y="5943600"/>
            <a:ext cx="10134599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структура </a:t>
            </a:r>
            <a:r>
              <a:rPr lang="ru-RU" sz="3200" dirty="0" err="1" smtClean="0">
                <a:solidFill>
                  <a:schemeClr val="bg1"/>
                </a:solidFill>
                <a:latin typeface="Times New Roman" pitchFamily="18" charset="0"/>
              </a:rPr>
              <a:t>сервісного</a:t>
            </a:r>
            <a:r>
              <a:rPr lang="ru-RU" sz="32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itchFamily="18" charset="0"/>
              </a:rPr>
              <a:t>центру«СервісФон</a:t>
            </a:r>
            <a:r>
              <a:rPr lang="ru-RU" sz="3200" dirty="0">
                <a:solidFill>
                  <a:schemeClr val="bg1"/>
                </a:solidFill>
                <a:latin typeface="Times New Roman" pitchFamily="18" charset="0"/>
              </a:rPr>
              <a:t>»</a:t>
            </a:r>
          </a:p>
          <a:p>
            <a:pPr>
              <a:defRPr/>
            </a:pPr>
            <a:endParaRPr lang="ru-RU" sz="4000" dirty="0">
              <a:solidFill>
                <a:schemeClr val="bg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1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  <a:extLst/>
        </p:spPr>
        <p:txBody>
          <a:bodyPr vert="horz" lIns="91440" tIns="45720" rIns="91440" bIns="45720" rtlCol="0" anchor="ctr" anchorCtr="1">
            <a:normAutofit/>
          </a:bodyPr>
          <a:lstStyle>
            <a:lvl1pPr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None/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pPr>
              <a:defRPr/>
            </a:pPr>
            <a:r>
              <a:rPr lang="uk-UA" sz="5400" dirty="0" smtClean="0">
                <a:solidFill>
                  <a:schemeClr val="bg1"/>
                </a:solidFill>
                <a:latin typeface="Times New Roman" pitchFamily="18" charset="0"/>
              </a:rPr>
              <a:t>Предмет дослідження</a:t>
            </a:r>
            <a:endParaRPr lang="ru-RU" sz="54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8601" y="990600"/>
            <a:ext cx="883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Підвищення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ефективності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підприємства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за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рахунок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впровадження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на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ньому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автоматизації</a:t>
            </a:r>
            <a:r>
              <a:rPr lang="ru-RU" sz="2800" dirty="0" smtClean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ru-RU" sz="2800" dirty="0" err="1" smtClean="0">
                <a:solidFill>
                  <a:schemeClr val="bg1"/>
                </a:solidFill>
                <a:latin typeface="Times New Roman" pitchFamily="18" charset="0"/>
              </a:rPr>
              <a:t>праці</a:t>
            </a:r>
            <a:endParaRPr lang="ru-RU" sz="28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pic>
        <p:nvPicPr>
          <p:cNvPr id="3074" name="Picture 2" descr="C:\Users\naziway\Source\Repos\GraduateWork\prezentation\ефективність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8" r="10381"/>
          <a:stretch/>
        </p:blipFill>
        <p:spPr bwMode="auto">
          <a:xfrm>
            <a:off x="261259" y="1905000"/>
            <a:ext cx="4357913" cy="23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aziway\Source\Repos\GraduateWork\prezentation\ефективність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571" y="1905000"/>
            <a:ext cx="4114800" cy="2339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aziway\Source\Repos\GraduateWork\prezentation\ефективність діаграма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3573009" cy="255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1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71499" y="40866"/>
            <a:ext cx="8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5400" dirty="0" smtClean="0">
                <a:solidFill>
                  <a:prstClr val="white"/>
                </a:solidFill>
                <a:latin typeface="Times New Roman" pitchFamily="18" charset="0"/>
              </a:rPr>
              <a:t>Схема бази даних</a:t>
            </a:r>
            <a:endParaRPr lang="ru-RU" sz="54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7"/>
          <a:stretch/>
        </p:blipFill>
        <p:spPr>
          <a:xfrm>
            <a:off x="2164733" y="866775"/>
            <a:ext cx="4814533" cy="58388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48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Діаграма варіантів використання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3"/>
          <a:stretch/>
        </p:blipFill>
        <p:spPr>
          <a:xfrm>
            <a:off x="2134156" y="725714"/>
            <a:ext cx="4875687" cy="61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безпомилкові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арифметичні розрахунки;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підготовки , заповнення,  роздруківки первинних і звітних документів;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полегшення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доступу до бази даних товарів для прийняття рішення, щодо замовлення;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спрощення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 прискорення обробки даних;</a:t>
            </a:r>
          </a:p>
          <a:p>
            <a:pPr>
              <a:buFont typeface="Calibri" panose="020F0502020204030204" pitchFamily="34" charset="0"/>
              <a:buChar char="–"/>
            </a:pP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забезпечення </a:t>
            </a:r>
            <a:r>
              <a:rPr lang="uk-UA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звертання до даних і звітів за минулі </a:t>
            </a:r>
            <a:r>
              <a:rPr lang="uk-UA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періоди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uk-UA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uk-UA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Вимоги до інформаційної системи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63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Вікно входу у систему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14" y="1828800"/>
            <a:ext cx="3898404" cy="22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2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81000" y="40866"/>
            <a:ext cx="990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uk-UA" sz="4800" dirty="0" smtClean="0">
                <a:solidFill>
                  <a:prstClr val="white"/>
                </a:solidFill>
                <a:latin typeface="Times New Roman" pitchFamily="18" charset="0"/>
              </a:rPr>
              <a:t>Головне вікно</a:t>
            </a:r>
            <a:endParaRPr lang="ru-RU" sz="4800" dirty="0">
              <a:solidFill>
                <a:prstClr val="white"/>
              </a:solidFill>
              <a:latin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71500"/>
            <a:ext cx="85344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7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136</Words>
  <Application>Microsoft Office PowerPoint</Application>
  <PresentationFormat>Экран (4:3)</PresentationFormat>
  <Paragraphs>28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Розробка АІС по обслуговуванню клієнтів підприємством, що надає послуги по ремонту мобільних пристроїв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Розробка АІС по обслуговуванню клієнтів підприємством, що надає послуги по ремонту мобільних пристроїв</dc:title>
  <dc:creator>__it</dc:creator>
  <cp:lastModifiedBy>naziway</cp:lastModifiedBy>
  <cp:revision>25</cp:revision>
  <dcterms:created xsi:type="dcterms:W3CDTF">2017-06-14T10:26:01Z</dcterms:created>
  <dcterms:modified xsi:type="dcterms:W3CDTF">2017-06-15T06:36:30Z</dcterms:modified>
</cp:coreProperties>
</file>